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67B4B2-51B5-4F9B-A26D-3282C7A6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90BE4AE-7716-4C0B-B7A1-F84E292BF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2B0565-0528-408C-A69D-7C21BB66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E23CFA-5ED7-412E-BB9A-976B64896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561C3A-FE96-4527-B6FC-F7375FFC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55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0B624C-256D-4CA2-9867-A509772C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A15454-6D1A-4575-8AFC-BE2CB27D0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4CC7D2-65F8-4465-8CD2-0EC15CF28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046240-A4F8-4358-8CE4-0ABF1997C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19A065-E804-4208-A93F-CB7C2EE7B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6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638B27-300A-486B-82B1-2F4FCF331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D4480F-CF7C-44EA-B597-69EC3167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CB56AC-6761-4814-A819-756D3C30E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071DB6-70F2-4317-97FF-B787799D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7CF00A-3300-4E39-BF87-B0543C9DE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61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287B97-E513-4646-A553-46636EFC0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D27DC0-9A2B-429E-B767-A790150E3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4FD479-D109-41AA-99C5-D951A1114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251331-C84A-46E2-B033-C83FD1FE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59516F-37FE-489A-9E57-C0E33DF02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31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D038DF-E986-456D-B99C-7821DEDA1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38C5B7-9CCB-4DF2-B3F4-29060D5DF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885F32-FF14-4E31-9920-14834E1E6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B46B4D-E2A3-4223-A435-87DE09C3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C338E-9E19-4652-86FF-2719FB46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27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CE68CD-01D0-49BD-899F-618E08096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92A8D9-5FE6-414C-BDBF-01813D92E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9C2797-EE14-4ABA-9343-D2CF7252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3BD8D7-14DF-4812-B5D1-C832E1CF7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B2F1F7-0754-47ED-A1B4-5B5970C6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A182E9-5014-42CF-9E4B-6DA51E691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46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745032-B9EF-412E-9913-1C6D6D50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35527B-4648-4E20-8E97-BAEA3E63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8B538F-71BA-430E-A7E6-BEDF147FD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26DCB77-2C92-448D-846D-8363A9EE9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673F88E-9AEA-409C-AE2C-8812E6FAA3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510FCC2-C876-4037-8E40-06C9B384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1DDB20A-5C54-4AB8-91F8-48A03566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E39855-AAB0-4E26-A104-C98EC3B1F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33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10DF3-5C65-4BD6-8EB7-7ECBB9ED3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0267A35-75CF-4AD8-B941-F63C229C4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182090-9DAB-4EF4-B749-5AEBE7C7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0615F3A-8743-4C31-8875-EE7B1E03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89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F586AC-CA6C-4249-9969-F4D1AB92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40E5A68-29FD-453D-A331-E2B5736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9F53CB-5CD1-4891-8F9F-F8DEE46DB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729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1C0643-ABB1-4510-B346-520D767DD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84A193-6553-4A76-98AF-F1A22ADF3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100E8C-C1E4-4B0F-82E2-AA8781EFC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1DC070-7791-4B30-9271-7637BE713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40D79F-C4BE-462A-BB49-A2AC71752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E5EE16-BF67-4134-8B1B-77FEC087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48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818AE-3F4F-407D-A0AF-657EA061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4C67B27-F8F8-4395-897C-4A8087CFF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BD5CAE-AEE8-4BAC-BEE2-6FD5A2181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060CD9-930B-4E23-9031-259E40A3C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96032B-7915-4F68-99CB-4A812FEC1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02E529-5BF3-4FBA-A010-BF8C1ABA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6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5A4795-C002-44F2-A504-79E4C085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B63718-02FD-407D-827A-AD68F2665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A84CA8-96AD-4870-8939-72A315BCE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14283-1A2D-4046-81C3-BA7337BA3B3B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475368-3770-4D0F-9704-BFA55A32A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908A19-3549-46B8-B777-164C168D0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2416-7C02-4903-806C-05F04947D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59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F66A5C-2A50-4AE4-8C37-CAA3BD199F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DD73728-E75C-436E-BF48-D584A5DE35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368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165B7D-FC1E-4CD6-9A77-B5015892B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204271-0B51-4532-A0E4-E774E1CA6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15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766E97-E3F5-4FB1-BF8E-9C9414136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065A8A-32F9-4376-AF82-7E5C9A7BB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672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toshi</dc:creator>
  <cp:lastModifiedBy>toshi</cp:lastModifiedBy>
  <cp:revision>1</cp:revision>
  <dcterms:created xsi:type="dcterms:W3CDTF">2021-12-02T14:13:00Z</dcterms:created>
  <dcterms:modified xsi:type="dcterms:W3CDTF">2021-12-02T14:13:22Z</dcterms:modified>
</cp:coreProperties>
</file>